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7"/>
  </p:notesMasterIdLst>
  <p:sldIdLst>
    <p:sldId id="279" r:id="rId5"/>
    <p:sldId id="257" r:id="rId6"/>
    <p:sldId id="280" r:id="rId7"/>
    <p:sldId id="281" r:id="rId8"/>
    <p:sldId id="282" r:id="rId9"/>
    <p:sldId id="283" r:id="rId10"/>
    <p:sldId id="284" r:id="rId11"/>
    <p:sldId id="285" r:id="rId12"/>
    <p:sldId id="286" r:id="rId13"/>
    <p:sldId id="287" r:id="rId14"/>
    <p:sldId id="288" r:id="rId15"/>
    <p:sldId id="289" r:id="rId16"/>
    <p:sldId id="290" r:id="rId17"/>
    <p:sldId id="291" r:id="rId18"/>
    <p:sldId id="292" r:id="rId19"/>
    <p:sldId id="293" r:id="rId20"/>
    <p:sldId id="294" r:id="rId21"/>
    <p:sldId id="295" r:id="rId22"/>
    <p:sldId id="296" r:id="rId23"/>
    <p:sldId id="297" r:id="rId24"/>
    <p:sldId id="298" r:id="rId25"/>
    <p:sldId id="25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EB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B53D99E-E27B-6D4A-B84E-D515D1C27EE9}" v="25" dt="2023-11-17T14:58:38.1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60"/>
    <p:restoredTop sz="94762"/>
  </p:normalViewPr>
  <p:slideViewPr>
    <p:cSldViewPr snapToGrid="0">
      <p:cViewPr>
        <p:scale>
          <a:sx n="125" d="100"/>
          <a:sy n="125" d="100"/>
        </p:scale>
        <p:origin x="2208" y="1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Chart Title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Chart Title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3E7-A641-B6D9-409EB383C47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3E7-A641-B6D9-409EB383C47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93E7-A641-B6D9-409EB383C47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93E7-A641-B6D9-409EB383C472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CF300DD5-E1D0-7244-9E1D-8061F4D3F5B1}" type="PERCENTAGE">
                      <a:rPr lang="en-US">
                        <a:solidFill>
                          <a:schemeClr val="bg1"/>
                        </a:solidFill>
                      </a:rPr>
                      <a:pPr/>
                      <a:t>[PERCENTAGE]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93E7-A641-B6D9-409EB383C472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62D31745-9792-9D43-937D-B274C95ED62B}" type="PERCENTAGE">
                      <a:rPr lang="en-US">
                        <a:solidFill>
                          <a:schemeClr val="bg1"/>
                        </a:solidFill>
                      </a:rPr>
                      <a:pPr/>
                      <a:t>[PERCENTAGE]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93E7-A641-B6D9-409EB383C472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55EC3818-4525-B841-8CE9-D2CDCED8D440}" type="PERCENTAGE">
                      <a:rPr lang="en-US">
                        <a:solidFill>
                          <a:schemeClr val="bg1"/>
                        </a:solidFill>
                      </a:rPr>
                      <a:pPr/>
                      <a:t>[PERCENTAGE]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93E7-A641-B6D9-409EB383C472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85BBE9F5-998C-574B-BF8C-1964F3296F85}" type="PERCENTAGE">
                      <a:rPr lang="en-US">
                        <a:solidFill>
                          <a:schemeClr val="bg1"/>
                        </a:solidFill>
                      </a:rPr>
                      <a:pPr/>
                      <a:t>[PERCENTAGE]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93E7-A641-B6D9-409EB383C47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Data 1</c:v>
                </c:pt>
                <c:pt idx="1">
                  <c:v>Data 2</c:v>
                </c:pt>
                <c:pt idx="2">
                  <c:v>Data 3</c:v>
                </c:pt>
                <c:pt idx="3">
                  <c:v>Data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3E7-A641-B6D9-409EB383C472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Chart Title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tx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AAC-EC40-960B-D32EAB82FBCC}"/>
              </c:ext>
            </c:extLst>
          </c:dPt>
          <c:dPt>
            <c:idx val="1"/>
            <c:bubble3D val="0"/>
            <c:spPr>
              <a:solidFill>
                <a:schemeClr val="bg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AAC-EC40-960B-D32EAB82FBCC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F0109B35-6B2E-9F49-A8CF-9813752DF210}" type="PERCENTAGE">
                      <a:rPr lang="en-US">
                        <a:solidFill>
                          <a:schemeClr val="bg1"/>
                        </a:solidFill>
                      </a:rPr>
                      <a:pPr/>
                      <a:t>[PERCENTAGE]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EAAC-EC40-960B-D32EAB82FBC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Data 1</c:v>
                </c:pt>
                <c:pt idx="1">
                  <c:v>Data 2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</c:v>
                </c:pt>
                <c:pt idx="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AAC-EC40-960B-D32EAB82FBCC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C6DC21-349C-644F-A3BA-650281FCBAEF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DFA98F-0CF5-A749-AD60-7DEFB6203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021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jpe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2A7F84A0-32F4-9463-3901-8D8174BF15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524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0F1662E-002A-46D4-C9D2-0662CB193B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2">
              <a:alpha val="50000"/>
            </a:schemeClr>
          </a:solidFill>
          <a:ln>
            <a:noFill/>
          </a:ln>
        </p:spPr>
        <p:txBody>
          <a:bodyPr anchor="t"/>
          <a:lstStyle>
            <a:lvl1pPr marL="0" indent="0" algn="l">
              <a:buNone/>
              <a:defRPr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E3BD11C0-328D-795F-2D68-BF048E621EC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6376338"/>
            <a:ext cx="7818780" cy="365125"/>
          </a:xfrm>
          <a:noFill/>
        </p:spPr>
        <p:txBody>
          <a:bodyPr anchor="ctr">
            <a:normAutofit/>
          </a:bodyPr>
          <a:lstStyle>
            <a:lvl1pPr marL="0" indent="0">
              <a:buNone/>
              <a:defRPr sz="1200" i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Optional Section Indicator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81CCD701-C420-B8A3-810F-E70139052ED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2544" y="6376338"/>
            <a:ext cx="725656" cy="365125"/>
          </a:xfrm>
        </p:spPr>
        <p:txBody>
          <a:bodyPr/>
          <a:lstStyle>
            <a:lvl1pPr algn="l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76D1718-43F4-B94E-88B3-915AE71D28D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823BB3-D5C8-CE34-1494-8F923E1961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8748215" y="6537219"/>
            <a:ext cx="3220873" cy="12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2957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0F1662E-002A-46D4-C9D2-0662CB193B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2">
              <a:alpha val="50000"/>
            </a:schemeClr>
          </a:solidFill>
          <a:ln>
            <a:noFill/>
          </a:ln>
        </p:spPr>
        <p:txBody>
          <a:bodyPr anchor="t"/>
          <a:lstStyle>
            <a:lvl1pPr marL="0" indent="0" algn="l">
              <a:buNone/>
              <a:defRPr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6D7EF6-ED70-D62D-D2C0-198F84FADFD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3429000"/>
            <a:ext cx="9144000" cy="238760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6000" b="0" i="0" spc="0">
                <a:solidFill>
                  <a:schemeClr val="bg1"/>
                </a:solidFill>
                <a:effectLst>
                  <a:outerShdw blurRad="1004565" dir="5400000" sx="100397" sy="100397" algn="ctr" rotWithShape="0">
                    <a:schemeClr val="tx1">
                      <a:alpha val="25191"/>
                    </a:schemeClr>
                  </a:outerShdw>
                </a:effectLst>
                <a:latin typeface="+mj-lt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38E2C5F3-6D32-DD6B-8CAF-F29335EC1DB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6376338"/>
            <a:ext cx="7818780" cy="365125"/>
          </a:xfrm>
          <a:noFill/>
        </p:spPr>
        <p:txBody>
          <a:bodyPr anchor="ctr">
            <a:normAutofit/>
          </a:bodyPr>
          <a:lstStyle>
            <a:lvl1pPr marL="0" indent="0">
              <a:buNone/>
              <a:defRPr sz="1200" i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Optional Section Indicator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AAF58E2-B4B6-88EC-7A45-652C66AC5AF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2544" y="6376338"/>
            <a:ext cx="725656" cy="365125"/>
          </a:xfrm>
        </p:spPr>
        <p:txBody>
          <a:bodyPr/>
          <a:lstStyle>
            <a:lvl1pPr algn="l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76D1718-43F4-B94E-88B3-915AE71D28D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5F1AC2-F679-3396-95EC-13A25B37FA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8748215" y="6537219"/>
            <a:ext cx="3220873" cy="12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2590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B2242-5759-B152-CAD6-902EFE1217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7" name="Media Placeholder 6">
            <a:extLst>
              <a:ext uri="{FF2B5EF4-FFF2-40B4-BE49-F238E27FC236}">
                <a16:creationId xmlns:a16="http://schemas.microsoft.com/office/drawing/2014/main" id="{BD803556-2D1D-5BB0-4801-DE4C5C1DD8BD}"/>
              </a:ext>
            </a:extLst>
          </p:cNvPr>
          <p:cNvSpPr>
            <a:spLocks noGrp="1" noChangeAspect="1"/>
          </p:cNvSpPr>
          <p:nvPr>
            <p:ph type="media" sz="quarter" idx="13" hasCustomPrompt="1"/>
          </p:nvPr>
        </p:nvSpPr>
        <p:spPr>
          <a:xfrm>
            <a:off x="2279984" y="1832223"/>
            <a:ext cx="7632032" cy="4293018"/>
          </a:xfrm>
          <a:solidFill>
            <a:schemeClr val="bg2">
              <a:alpha val="50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video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8EE01AA6-5534-E9A7-C062-7627B3F71A1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6376338"/>
            <a:ext cx="7818780" cy="365125"/>
          </a:xfrm>
          <a:noFill/>
        </p:spPr>
        <p:txBody>
          <a:bodyPr anchor="ctr">
            <a:normAutofit/>
          </a:bodyPr>
          <a:lstStyle>
            <a:lvl1pPr marL="0" indent="0">
              <a:buNone/>
              <a:defRPr sz="1200" i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Optional Section Indicator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4B65020-EE68-1E7F-0A3F-B992F37E436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2544" y="6376338"/>
            <a:ext cx="725656" cy="365125"/>
          </a:xfrm>
        </p:spPr>
        <p:txBody>
          <a:bodyPr/>
          <a:lstStyle>
            <a:lvl1pPr algn="l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76D1718-43F4-B94E-88B3-915AE71D28D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145622-F78A-7234-B182-83ED9133CA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8748215" y="6537219"/>
            <a:ext cx="3220873" cy="12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6100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B2242-5759-B152-CAD6-902EFE1217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7" name="Media Placeholder 6">
            <a:extLst>
              <a:ext uri="{FF2B5EF4-FFF2-40B4-BE49-F238E27FC236}">
                <a16:creationId xmlns:a16="http://schemas.microsoft.com/office/drawing/2014/main" id="{BD803556-2D1D-5BB0-4801-DE4C5C1DD8BD}"/>
              </a:ext>
            </a:extLst>
          </p:cNvPr>
          <p:cNvSpPr>
            <a:spLocks noGrp="1" noChangeAspect="1"/>
          </p:cNvSpPr>
          <p:nvPr>
            <p:ph type="media" sz="quarter" idx="13" hasCustomPrompt="1"/>
          </p:nvPr>
        </p:nvSpPr>
        <p:spPr>
          <a:xfrm>
            <a:off x="4094328" y="1835151"/>
            <a:ext cx="7259472" cy="4083453"/>
          </a:xfrm>
          <a:solidFill>
            <a:schemeClr val="bg2">
              <a:alpha val="50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video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EFB0556-953E-5CC9-F8D4-4C96C118783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3106003" cy="4083453"/>
          </a:xfrm>
        </p:spPr>
        <p:txBody>
          <a:bodyPr>
            <a:noAutofit/>
          </a:bodyPr>
          <a:lstStyle>
            <a:lvl1pPr marL="457200" indent="-457200">
              <a:lnSpc>
                <a:spcPct val="120000"/>
              </a:lnSpc>
              <a:buFont typeface="Arial" panose="020B0604020202020204" pitchFamily="34" charset="0"/>
              <a:buChar char="•"/>
              <a:defRPr/>
            </a:lvl1pPr>
            <a:lvl2pPr marL="800100" indent="-342900">
              <a:lnSpc>
                <a:spcPct val="12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lvl2pPr>
            <a:lvl3pPr marL="1257300" indent="-342900">
              <a:lnSpc>
                <a:spcPct val="120000"/>
              </a:lnSpc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lvl3pPr>
            <a:lvl4pPr marL="1657350" indent="-285750">
              <a:lnSpc>
                <a:spcPct val="120000"/>
              </a:lnSpc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lvl4pPr>
            <a:lvl5pPr marL="2114550" indent="-285750">
              <a:lnSpc>
                <a:spcPct val="120000"/>
              </a:lnSpc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Bullet Level Two</a:t>
            </a:r>
          </a:p>
          <a:p>
            <a:pPr lvl="2"/>
            <a:r>
              <a:rPr lang="en-US"/>
              <a:t>Bullet Level Three</a:t>
            </a:r>
          </a:p>
          <a:p>
            <a:pPr lvl="3"/>
            <a:r>
              <a:rPr lang="en-US"/>
              <a:t>Bullet Level Four</a:t>
            </a:r>
          </a:p>
          <a:p>
            <a:pPr lvl="4"/>
            <a:r>
              <a:rPr lang="en-US"/>
              <a:t>Bullet Level Five</a:t>
            </a:r>
          </a:p>
          <a:p>
            <a:pPr lvl="4"/>
            <a:endParaRPr lang="en-US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1FAAE93E-9903-7A7C-481D-08535541286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6376338"/>
            <a:ext cx="7818780" cy="365125"/>
          </a:xfrm>
          <a:noFill/>
        </p:spPr>
        <p:txBody>
          <a:bodyPr anchor="ctr">
            <a:normAutofit/>
          </a:bodyPr>
          <a:lstStyle>
            <a:lvl1pPr marL="0" indent="0">
              <a:buNone/>
              <a:defRPr sz="1200" i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Optional Section Indicator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72545EC-8FCC-E58A-BA3B-E8B66CB32FC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2544" y="6376338"/>
            <a:ext cx="725656" cy="365125"/>
          </a:xfrm>
        </p:spPr>
        <p:txBody>
          <a:bodyPr/>
          <a:lstStyle>
            <a:lvl1pPr algn="l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76D1718-43F4-B94E-88B3-915AE71D28D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2728D7-1F0C-3F2A-6B47-E5580942DE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8748215" y="6537219"/>
            <a:ext cx="3220873" cy="12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4379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Vertical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529A7C1-D8F2-FE8A-B103-E9AD8B710B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52425"/>
            <a:ext cx="6777250" cy="1325563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9" name="Media Placeholder 6">
            <a:extLst>
              <a:ext uri="{FF2B5EF4-FFF2-40B4-BE49-F238E27FC236}">
                <a16:creationId xmlns:a16="http://schemas.microsoft.com/office/drawing/2014/main" id="{1BB848F1-DF35-F924-D6BE-577E8859420A}"/>
              </a:ext>
            </a:extLst>
          </p:cNvPr>
          <p:cNvSpPr>
            <a:spLocks noGrp="1" noChangeAspect="1"/>
          </p:cNvSpPr>
          <p:nvPr>
            <p:ph type="media" sz="quarter" idx="13" hasCustomPrompt="1"/>
          </p:nvPr>
        </p:nvSpPr>
        <p:spPr>
          <a:xfrm>
            <a:off x="7964091" y="352425"/>
            <a:ext cx="3389709" cy="6026150"/>
          </a:xfrm>
          <a:solidFill>
            <a:schemeClr val="bg2">
              <a:alpha val="50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video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AE30ECB-7E52-7BD6-F0EC-393CB54AAAAA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38199" y="1825625"/>
            <a:ext cx="6777249" cy="4552950"/>
          </a:xfrm>
        </p:spPr>
        <p:txBody>
          <a:bodyPr>
            <a:noAutofit/>
          </a:bodyPr>
          <a:lstStyle>
            <a:lvl1pPr marL="457200" indent="-457200">
              <a:lnSpc>
                <a:spcPct val="120000"/>
              </a:lnSpc>
              <a:buFont typeface="Arial" panose="020B0604020202020204" pitchFamily="34" charset="0"/>
              <a:buChar char="•"/>
              <a:defRPr/>
            </a:lvl1pPr>
            <a:lvl2pPr marL="800100" indent="-342900">
              <a:lnSpc>
                <a:spcPct val="12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lvl2pPr>
            <a:lvl3pPr marL="1257300" indent="-342900">
              <a:lnSpc>
                <a:spcPct val="120000"/>
              </a:lnSpc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lvl3pPr>
            <a:lvl4pPr marL="1657350" indent="-285750">
              <a:lnSpc>
                <a:spcPct val="120000"/>
              </a:lnSpc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lvl4pPr>
            <a:lvl5pPr marL="2114550" indent="-285750">
              <a:lnSpc>
                <a:spcPct val="120000"/>
              </a:lnSpc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Bullet Level Two</a:t>
            </a:r>
          </a:p>
          <a:p>
            <a:pPr lvl="2"/>
            <a:r>
              <a:rPr lang="en-US"/>
              <a:t>Bullet Level Three</a:t>
            </a:r>
          </a:p>
          <a:p>
            <a:pPr lvl="3"/>
            <a:r>
              <a:rPr lang="en-US"/>
              <a:t>Bullet Level Four</a:t>
            </a:r>
          </a:p>
          <a:p>
            <a:pPr lvl="4"/>
            <a:r>
              <a:rPr lang="en-US"/>
              <a:t>Bullet Level Five</a:t>
            </a:r>
          </a:p>
          <a:p>
            <a:pPr lvl="4"/>
            <a:endParaRPr lang="en-US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FF0926DE-1536-6339-C652-1340024EBEA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6376338"/>
            <a:ext cx="7818780" cy="365125"/>
          </a:xfrm>
          <a:noFill/>
        </p:spPr>
        <p:txBody>
          <a:bodyPr anchor="ctr">
            <a:normAutofit/>
          </a:bodyPr>
          <a:lstStyle>
            <a:lvl1pPr marL="0" indent="0">
              <a:buNone/>
              <a:defRPr sz="1200" i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Optional Section Indicator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A8115F22-8850-A88D-1106-2C059E7AF3E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2544" y="6376338"/>
            <a:ext cx="725656" cy="365125"/>
          </a:xfrm>
        </p:spPr>
        <p:txBody>
          <a:bodyPr/>
          <a:lstStyle>
            <a:lvl1pPr algn="l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76D1718-43F4-B94E-88B3-915AE71D28D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18D912-5E63-FF03-6457-2261AE8A6E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8748215" y="6537219"/>
            <a:ext cx="3220873" cy="12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7407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ble Placeholder 11">
            <a:extLst>
              <a:ext uri="{FF2B5EF4-FFF2-40B4-BE49-F238E27FC236}">
                <a16:creationId xmlns:a16="http://schemas.microsoft.com/office/drawing/2014/main" id="{C6D3099D-67F2-1697-692B-B4367ED2590D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6489700" y="352425"/>
            <a:ext cx="5092700" cy="6026150"/>
          </a:xfrm>
          <a:solidFill>
            <a:schemeClr val="bg2">
              <a:alpha val="50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5A2A01A-6FEC-CCCD-4A36-8AE0305F5C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52425"/>
            <a:ext cx="5500650" cy="1325563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BC8D117-7CA7-EF44-BF14-13A7738FA62C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838199" y="1825625"/>
            <a:ext cx="5500651" cy="4552950"/>
          </a:xfrm>
        </p:spPr>
        <p:txBody>
          <a:bodyPr>
            <a:noAutofit/>
          </a:bodyPr>
          <a:lstStyle>
            <a:lvl1pPr marL="457200" indent="-457200">
              <a:lnSpc>
                <a:spcPct val="120000"/>
              </a:lnSpc>
              <a:buFont typeface="Arial" panose="020B0604020202020204" pitchFamily="34" charset="0"/>
              <a:buChar char="•"/>
              <a:defRPr/>
            </a:lvl1pPr>
            <a:lvl2pPr marL="800100" indent="-342900">
              <a:lnSpc>
                <a:spcPct val="12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lvl2pPr>
            <a:lvl3pPr marL="1257300" indent="-342900">
              <a:lnSpc>
                <a:spcPct val="120000"/>
              </a:lnSpc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lvl3pPr>
            <a:lvl4pPr marL="1657350" indent="-285750">
              <a:lnSpc>
                <a:spcPct val="120000"/>
              </a:lnSpc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lvl4pPr>
            <a:lvl5pPr marL="2114550" indent="-285750">
              <a:lnSpc>
                <a:spcPct val="120000"/>
              </a:lnSpc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Bullet Level Two</a:t>
            </a:r>
          </a:p>
          <a:p>
            <a:pPr lvl="2"/>
            <a:r>
              <a:rPr lang="en-US"/>
              <a:t>Bullet Level Three</a:t>
            </a:r>
          </a:p>
          <a:p>
            <a:pPr lvl="3"/>
            <a:r>
              <a:rPr lang="en-US"/>
              <a:t>Bullet Level Four</a:t>
            </a:r>
          </a:p>
          <a:p>
            <a:pPr lvl="4"/>
            <a:r>
              <a:rPr lang="en-US"/>
              <a:t>Bullet Level Five</a:t>
            </a:r>
          </a:p>
          <a:p>
            <a:pPr lvl="4"/>
            <a:endParaRPr lang="en-US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C9E53D32-E5B2-DFD2-B088-589DA8A4ED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6376338"/>
            <a:ext cx="7818780" cy="365125"/>
          </a:xfrm>
          <a:noFill/>
        </p:spPr>
        <p:txBody>
          <a:bodyPr anchor="ctr">
            <a:normAutofit/>
          </a:bodyPr>
          <a:lstStyle>
            <a:lvl1pPr marL="0" indent="0">
              <a:buNone/>
              <a:defRPr sz="1200" i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Optional Section Indicator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832C0827-583E-B293-47E9-D0DBE564B23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2544" y="6376338"/>
            <a:ext cx="725656" cy="365125"/>
          </a:xfrm>
        </p:spPr>
        <p:txBody>
          <a:bodyPr/>
          <a:lstStyle>
            <a:lvl1pPr algn="l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76D1718-43F4-B94E-88B3-915AE71D28D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643789-547A-17AB-5E64-BED3078EB0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8748215" y="6537219"/>
            <a:ext cx="3220873" cy="12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8578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laying Metric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654C7-19E5-B626-A9F6-5958F3173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6D4E49AB-764B-9683-A5A9-C57C37FE88CC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957315023"/>
              </p:ext>
            </p:extLst>
          </p:nvPr>
        </p:nvGraphicFramePr>
        <p:xfrm>
          <a:off x="838200" y="2573079"/>
          <a:ext cx="2881004" cy="35652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34468BC0-B4ED-7F4D-94A4-95227470AEA0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4064768960"/>
              </p:ext>
            </p:extLst>
          </p:nvPr>
        </p:nvGraphicFramePr>
        <p:xfrm>
          <a:off x="4210681" y="2573079"/>
          <a:ext cx="2689849" cy="35652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E9FF96A7-BD28-2519-AC79-D1DD9079B613}"/>
              </a:ext>
            </a:extLst>
          </p:cNvPr>
          <p:cNvSpPr txBox="1"/>
          <p:nvPr userDrawn="1"/>
        </p:nvSpPr>
        <p:spPr>
          <a:xfrm>
            <a:off x="8215745" y="2410691"/>
            <a:ext cx="3138055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tx2"/>
                </a:solidFill>
              </a:rPr>
              <a:t>XX%</a:t>
            </a:r>
          </a:p>
          <a:p>
            <a:r>
              <a:rPr lang="en-US" sz="2000" b="0" dirty="0">
                <a:solidFill>
                  <a:schemeClr val="tx1"/>
                </a:solidFill>
              </a:rPr>
              <a:t>Metric description here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22F50C-9783-C2AC-F7F1-9EC79EE0D72F}"/>
              </a:ext>
            </a:extLst>
          </p:cNvPr>
          <p:cNvSpPr txBox="1"/>
          <p:nvPr userDrawn="1"/>
        </p:nvSpPr>
        <p:spPr>
          <a:xfrm>
            <a:off x="8215744" y="4128242"/>
            <a:ext cx="3138055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1"/>
                </a:solidFill>
              </a:rPr>
              <a:t>XX%</a:t>
            </a:r>
          </a:p>
          <a:p>
            <a:r>
              <a:rPr lang="en-US" sz="2000" b="0" dirty="0">
                <a:solidFill>
                  <a:schemeClr val="tx1"/>
                </a:solidFill>
              </a:rPr>
              <a:t>Metric description here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F52FFB3-FBDD-74E7-11DE-4E4D815270F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35000"/>
          </a:blip>
          <a:stretch>
            <a:fillRect/>
          </a:stretch>
        </p:blipFill>
        <p:spPr>
          <a:xfrm>
            <a:off x="8748215" y="6537219"/>
            <a:ext cx="3220873" cy="127140"/>
          </a:xfrm>
          <a:prstGeom prst="rect">
            <a:avLst/>
          </a:prstGeom>
        </p:spPr>
      </p:pic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338D84DD-990A-DC3B-7D1C-585B2A641B5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6376338"/>
            <a:ext cx="7818780" cy="365125"/>
          </a:xfrm>
          <a:noFill/>
        </p:spPr>
        <p:txBody>
          <a:bodyPr anchor="ctr">
            <a:normAutofit/>
          </a:bodyPr>
          <a:lstStyle>
            <a:lvl1pPr marL="0" indent="0">
              <a:buNone/>
              <a:defRPr sz="1200" i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Optional Section Indicator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A2D1A73-E83C-3A35-548A-E6BF5528022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2544" y="6376338"/>
            <a:ext cx="725656" cy="365125"/>
          </a:xfrm>
        </p:spPr>
        <p:txBody>
          <a:bodyPr/>
          <a:lstStyle>
            <a:lvl1pPr algn="l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76D1718-43F4-B94E-88B3-915AE71D28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6438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ble Placeholder 11">
            <a:extLst>
              <a:ext uri="{FF2B5EF4-FFF2-40B4-BE49-F238E27FC236}">
                <a16:creationId xmlns:a16="http://schemas.microsoft.com/office/drawing/2014/main" id="{37020F62-B894-E379-21C8-B2F952502490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838200" y="1835151"/>
            <a:ext cx="5257800" cy="4543423"/>
          </a:xfrm>
          <a:solidFill>
            <a:schemeClr val="bg2">
              <a:alpha val="50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12" name="Table Placeholder 11">
            <a:extLst>
              <a:ext uri="{FF2B5EF4-FFF2-40B4-BE49-F238E27FC236}">
                <a16:creationId xmlns:a16="http://schemas.microsoft.com/office/drawing/2014/main" id="{C6D3099D-67F2-1697-692B-B4367ED2590D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6489700" y="352425"/>
            <a:ext cx="5092700" cy="6026150"/>
          </a:xfrm>
          <a:solidFill>
            <a:schemeClr val="bg2">
              <a:alpha val="50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611012C-8656-BB88-01EE-C9ADB3AA37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52425"/>
            <a:ext cx="5257800" cy="1325563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ADFAD4FB-C339-2FB6-1E9A-4BB6EF8DF1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6376338"/>
            <a:ext cx="7818780" cy="365125"/>
          </a:xfrm>
          <a:noFill/>
        </p:spPr>
        <p:txBody>
          <a:bodyPr anchor="ctr">
            <a:normAutofit/>
          </a:bodyPr>
          <a:lstStyle>
            <a:lvl1pPr marL="0" indent="0">
              <a:buNone/>
              <a:defRPr sz="1200" i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Optional Section Indicator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CB6E697-4C7A-3F6E-B022-5D1841A4F22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2544" y="6376338"/>
            <a:ext cx="725656" cy="365125"/>
          </a:xfrm>
        </p:spPr>
        <p:txBody>
          <a:bodyPr/>
          <a:lstStyle>
            <a:lvl1pPr algn="l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76D1718-43F4-B94E-88B3-915AE71D28D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E2139D-2516-EDCA-C4BC-72A4177C60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8748215" y="6537219"/>
            <a:ext cx="3220873" cy="12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395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5E9E5-C0A3-25DA-DBDD-330BFFE72F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9" name="Chart Placeholder 8">
            <a:extLst>
              <a:ext uri="{FF2B5EF4-FFF2-40B4-BE49-F238E27FC236}">
                <a16:creationId xmlns:a16="http://schemas.microsoft.com/office/drawing/2014/main" id="{12C11574-B905-C01B-F56B-CC89C4F7743C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838200" y="1866900"/>
            <a:ext cx="10515600" cy="4483100"/>
          </a:xfrm>
          <a:solidFill>
            <a:schemeClr val="bg2">
              <a:alpha val="50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B3BD1B54-80BF-1B95-B677-0C1D94F29F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6376338"/>
            <a:ext cx="7818780" cy="365125"/>
          </a:xfrm>
          <a:noFill/>
        </p:spPr>
        <p:txBody>
          <a:bodyPr anchor="ctr">
            <a:normAutofit/>
          </a:bodyPr>
          <a:lstStyle>
            <a:lvl1pPr marL="0" indent="0">
              <a:buNone/>
              <a:defRPr sz="1200" i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Optional Section Indicator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904C280-9CE2-1493-0B78-4C0193F454F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2544" y="6376338"/>
            <a:ext cx="725656" cy="365125"/>
          </a:xfrm>
        </p:spPr>
        <p:txBody>
          <a:bodyPr/>
          <a:lstStyle>
            <a:lvl1pPr algn="l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76D1718-43F4-B94E-88B3-915AE71D28D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5EE819-EDCE-DABA-CE4E-D63404E91B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8748215" y="6537219"/>
            <a:ext cx="3220873" cy="12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3715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6D8F0C07-8D9F-9C0D-6654-ACE06901CB6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6376338"/>
            <a:ext cx="7818780" cy="365125"/>
          </a:xfrm>
          <a:noFill/>
        </p:spPr>
        <p:txBody>
          <a:bodyPr anchor="ctr">
            <a:normAutofit/>
          </a:bodyPr>
          <a:lstStyle>
            <a:lvl1pPr marL="0" indent="0">
              <a:buNone/>
              <a:defRPr sz="1200" i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Optional Section Indicator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FDBF2883-05D0-9499-8C9F-11918649744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2544" y="6376338"/>
            <a:ext cx="725656" cy="365125"/>
          </a:xfrm>
        </p:spPr>
        <p:txBody>
          <a:bodyPr/>
          <a:lstStyle>
            <a:lvl1pPr algn="l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76D1718-43F4-B94E-88B3-915AE71D28D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C4E978-E765-017E-F787-093CEA48A5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8748215" y="6537219"/>
            <a:ext cx="3220873" cy="12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690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519CFDE5-CE9E-8A94-E5EF-A967899AAF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698"/>
          <a:stretch/>
        </p:blipFill>
        <p:spPr>
          <a:xfrm>
            <a:off x="0" y="6220047"/>
            <a:ext cx="12192000" cy="6379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64FF22-E12C-7E5B-CE9A-21F971DFF22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326398"/>
            <a:ext cx="9144000" cy="2258956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7200" b="0" i="0" spc="0">
                <a:solidFill>
                  <a:schemeClr val="tx2"/>
                </a:solidFill>
                <a:latin typeface="+mj-lt"/>
                <a:cs typeface="Arial Narrow" panose="020B0604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E82FF0-813E-EB2F-4E89-48263C2EBC2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77429"/>
            <a:ext cx="9144000" cy="1299403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32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08C55407-B2AB-B015-9108-2BA39C6B01A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24001" y="5206004"/>
            <a:ext cx="9144000" cy="176654"/>
          </a:xfrm>
          <a:noFill/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1600" i="0">
                <a:solidFill>
                  <a:schemeClr val="bg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Presenter Name: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684C267B-F002-F043-981C-6C7C01751C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4001" y="5511302"/>
            <a:ext cx="9144000" cy="186810"/>
          </a:xfrm>
          <a:noFill/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1600" i="0">
                <a:solidFill>
                  <a:schemeClr val="bg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Presentation Location: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EFDAF813-EE81-38B1-6924-F7EF6D9074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24001" y="5816600"/>
            <a:ext cx="9144000" cy="186810"/>
          </a:xfrm>
          <a:noFill/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1600" i="0">
                <a:solidFill>
                  <a:schemeClr val="bg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Presentation Date:</a:t>
            </a:r>
          </a:p>
        </p:txBody>
      </p:sp>
      <p:pic>
        <p:nvPicPr>
          <p:cNvPr id="9" name="Picture 8" descr="A red and white sign&#10;&#10;Description automatically generated with low confidence">
            <a:extLst>
              <a:ext uri="{FF2B5EF4-FFF2-40B4-BE49-F238E27FC236}">
                <a16:creationId xmlns:a16="http://schemas.microsoft.com/office/drawing/2014/main" id="{A9495507-9B61-569A-EE61-C88B4593A0A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5846" y="269223"/>
            <a:ext cx="725656" cy="6763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2D893D-C09F-AAC5-0EF9-D8A1441522C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50850" y="409543"/>
            <a:ext cx="1055304" cy="39573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8D296F6-1ECC-9C1C-EF92-62533CDF971D}"/>
              </a:ext>
            </a:extLst>
          </p:cNvPr>
          <p:cNvSpPr/>
          <p:nvPr userDrawn="1"/>
        </p:nvSpPr>
        <p:spPr>
          <a:xfrm>
            <a:off x="0" y="1220505"/>
            <a:ext cx="12192000" cy="27432"/>
          </a:xfrm>
          <a:prstGeom prst="rect">
            <a:avLst/>
          </a:prstGeom>
          <a:solidFill>
            <a:srgbClr val="EBEBEA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346A39-75B0-0A20-05B5-193026D193F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65327" y="488825"/>
            <a:ext cx="1851298" cy="241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0725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 Our Grit, Our Gl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9FDF8F-3EFB-6375-01F6-8743E35C13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7990" y="1527660"/>
            <a:ext cx="6256020" cy="3802679"/>
          </a:xfrm>
          <a:prstGeom prst="rect">
            <a:avLst/>
          </a:prstGeom>
        </p:spPr>
      </p:pic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75BDA3EC-0CC0-3883-1715-53623F41564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6376338"/>
            <a:ext cx="7818780" cy="365125"/>
          </a:xfrm>
          <a:noFill/>
        </p:spPr>
        <p:txBody>
          <a:bodyPr anchor="ctr">
            <a:normAutofit/>
          </a:bodyPr>
          <a:lstStyle>
            <a:lvl1pPr marL="0" indent="0">
              <a:buNone/>
              <a:defRPr sz="1200" i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Optional Section Indicator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137A415-3449-18D9-8B6A-8507620A1DB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2544" y="6376338"/>
            <a:ext cx="725656" cy="365125"/>
          </a:xfrm>
        </p:spPr>
        <p:txBody>
          <a:bodyPr/>
          <a:lstStyle>
            <a:lvl1pPr algn="l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76D1718-43F4-B94E-88B3-915AE71D28D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59FCF2-DB09-A2F7-A730-09B1A595977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8748215" y="6537219"/>
            <a:ext cx="3220873" cy="12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9597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and Contact Inf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519CFDE5-CE9E-8A94-E5EF-A967899AAF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698"/>
          <a:stretch/>
        </p:blipFill>
        <p:spPr>
          <a:xfrm>
            <a:off x="0" y="6220047"/>
            <a:ext cx="12192000" cy="63795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F5E67AE-30EA-29B7-3949-1415DBE3DD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0044"/>
            <a:ext cx="9144000" cy="2258956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7200" b="0" i="0" spc="0">
                <a:solidFill>
                  <a:schemeClr val="tx2"/>
                </a:solidFill>
                <a:latin typeface="+mj-lt"/>
                <a:cs typeface="Arial Narrow" panose="020B0604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CD46D1B-10B8-F5B0-D366-D916F6F268F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521076"/>
            <a:ext cx="9144000" cy="99331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32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9D4BD038-5F7A-2D26-55BA-DEDCAFBD51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24000" y="4602056"/>
            <a:ext cx="9144000" cy="376252"/>
          </a:xfrm>
          <a:noFill/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1800" i="0">
                <a:solidFill>
                  <a:schemeClr val="bg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Presenter Name: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0D802DCE-FD26-016F-BF04-06AFA6C0A9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3999" y="5065834"/>
            <a:ext cx="9144000" cy="376252"/>
          </a:xfrm>
          <a:noFill/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1800" i="0">
                <a:solidFill>
                  <a:schemeClr val="bg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Email: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D6417C0-3C17-6B28-A087-9A62B446E9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23999" y="5529612"/>
            <a:ext cx="9144000" cy="376252"/>
          </a:xfrm>
          <a:noFill/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1800" i="0">
                <a:solidFill>
                  <a:schemeClr val="bg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Phone Number: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1D03DA-A514-114D-182D-B58788DDFB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285847" y="279212"/>
            <a:ext cx="3644708" cy="14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9121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and Contact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48D8119-A1B4-C49C-D77E-E01CA26F46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5327" y="488825"/>
            <a:ext cx="1851298" cy="241078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519CFDE5-CE9E-8A94-E5EF-A967899AAF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0698"/>
          <a:stretch/>
        </p:blipFill>
        <p:spPr>
          <a:xfrm>
            <a:off x="0" y="6220047"/>
            <a:ext cx="12192000" cy="6379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64FF22-E12C-7E5B-CE9A-21F971DFF22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326398"/>
            <a:ext cx="9144000" cy="2258956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7200" b="0" i="0" spc="0">
                <a:solidFill>
                  <a:schemeClr val="tx2"/>
                </a:solidFill>
                <a:latin typeface="+mj-lt"/>
                <a:cs typeface="Arial Narrow" panose="020B0604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E82FF0-813E-EB2F-4E89-48263C2EBC2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77430"/>
            <a:ext cx="9144000" cy="99331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32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08C55407-B2AB-B015-9108-2BA39C6B01A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24000" y="4758410"/>
            <a:ext cx="9144000" cy="376252"/>
          </a:xfrm>
          <a:noFill/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1800" i="0">
                <a:solidFill>
                  <a:schemeClr val="bg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Presenter Name: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684C267B-F002-F043-981C-6C7C01751C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3999" y="5222188"/>
            <a:ext cx="9144000" cy="376252"/>
          </a:xfrm>
          <a:noFill/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1800" i="0">
                <a:solidFill>
                  <a:schemeClr val="bg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Email: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EFDAF813-EE81-38B1-6924-F7EF6D9074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23999" y="5685966"/>
            <a:ext cx="9144000" cy="376252"/>
          </a:xfrm>
          <a:noFill/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1800" i="0">
                <a:solidFill>
                  <a:schemeClr val="bg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Phone Number:</a:t>
            </a:r>
          </a:p>
        </p:txBody>
      </p:sp>
      <p:pic>
        <p:nvPicPr>
          <p:cNvPr id="9" name="Picture 8" descr="A red and white sign&#10;&#10;Description automatically generated with low confidence">
            <a:extLst>
              <a:ext uri="{FF2B5EF4-FFF2-40B4-BE49-F238E27FC236}">
                <a16:creationId xmlns:a16="http://schemas.microsoft.com/office/drawing/2014/main" id="{A9495507-9B61-569A-EE61-C88B4593A0A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85846" y="269223"/>
            <a:ext cx="725656" cy="6763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2D893D-C09F-AAC5-0EF9-D8A1441522C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850850" y="409543"/>
            <a:ext cx="1055304" cy="39573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8D296F6-1ECC-9C1C-EF92-62533CDF971D}"/>
              </a:ext>
            </a:extLst>
          </p:cNvPr>
          <p:cNvSpPr/>
          <p:nvPr userDrawn="1"/>
        </p:nvSpPr>
        <p:spPr>
          <a:xfrm>
            <a:off x="0" y="1220505"/>
            <a:ext cx="12192000" cy="27432"/>
          </a:xfrm>
          <a:prstGeom prst="rect">
            <a:avLst/>
          </a:prstGeom>
          <a:solidFill>
            <a:srgbClr val="EBEBEA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8785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u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5D7D2CBA-C5C1-887A-2C15-C6CE907DE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3DC7B8-BD85-782C-C34A-FF915ABEB0D9}"/>
              </a:ext>
            </a:extLst>
          </p:cNvPr>
          <p:cNvSpPr txBox="1"/>
          <p:nvPr/>
        </p:nvSpPr>
        <p:spPr>
          <a:xfrm>
            <a:off x="6191536" y="6349624"/>
            <a:ext cx="58254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>
                <a:solidFill>
                  <a:schemeClr val="bg1"/>
                </a:solidFill>
                <a:effectLst/>
              </a:rPr>
              <a:t>The University of Nebraska does not discriminate based upon any protected status. Please see </a:t>
            </a:r>
            <a:r>
              <a:rPr lang="en-US" sz="800" err="1">
                <a:solidFill>
                  <a:schemeClr val="bg1"/>
                </a:solidFill>
                <a:effectLst/>
              </a:rPr>
              <a:t>go.unl.edu</a:t>
            </a:r>
            <a:r>
              <a:rPr lang="en-US" sz="800">
                <a:solidFill>
                  <a:schemeClr val="bg1"/>
                </a:solidFill>
                <a:effectLst/>
              </a:rPr>
              <a:t>/nondiscrimination. </a:t>
            </a:r>
            <a:br>
              <a:rPr lang="en-US" sz="800">
                <a:solidFill>
                  <a:schemeClr val="bg1"/>
                </a:solidFill>
                <a:effectLst/>
              </a:rPr>
            </a:br>
            <a:r>
              <a:rPr lang="en-US" sz="800">
                <a:solidFill>
                  <a:schemeClr val="bg1"/>
                </a:solidFill>
                <a:effectLst/>
              </a:rPr>
              <a:t>©2023. The Board of Regents of the University of Nebraska.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091279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519CFDE5-CE9E-8A94-E5EF-A967899AAF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698"/>
          <a:stretch/>
        </p:blipFill>
        <p:spPr>
          <a:xfrm>
            <a:off x="0" y="6220047"/>
            <a:ext cx="12192000" cy="6379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64FF22-E12C-7E5B-CE9A-21F971DFF22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041400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7200" b="0" i="0" spc="0">
                <a:solidFill>
                  <a:schemeClr val="tx2"/>
                </a:solidFill>
                <a:latin typeface="+mj-lt"/>
                <a:cs typeface="Arial Narrow" panose="020B0604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E82FF0-813E-EB2F-4E89-48263C2EBC2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521075"/>
            <a:ext cx="9144000" cy="1299403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32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08C55407-B2AB-B015-9108-2BA39C6B01A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24001" y="5206004"/>
            <a:ext cx="9144000" cy="176654"/>
          </a:xfrm>
          <a:noFill/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1600" i="0">
                <a:solidFill>
                  <a:schemeClr val="bg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Presenter Name: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684C267B-F002-F043-981C-6C7C01751C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4001" y="5511302"/>
            <a:ext cx="9144000" cy="176654"/>
          </a:xfrm>
          <a:noFill/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1600" i="0">
                <a:solidFill>
                  <a:schemeClr val="bg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Presentation Location: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EFDAF813-EE81-38B1-6924-F7EF6D9074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24001" y="5816600"/>
            <a:ext cx="9144000" cy="176654"/>
          </a:xfrm>
          <a:noFill/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1600" i="0">
                <a:solidFill>
                  <a:schemeClr val="bg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Presentation Date: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8EC8F7-C54C-CCFD-CD0F-5100D8610C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285847" y="279212"/>
            <a:ext cx="3644708" cy="14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766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6841DAB0-4625-9F7D-3B84-F94D44DA02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698"/>
          <a:stretch/>
        </p:blipFill>
        <p:spPr>
          <a:xfrm>
            <a:off x="0" y="6220047"/>
            <a:ext cx="12192000" cy="63795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27617EE-2FF8-6A9E-76D0-2270E1DEFE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041400"/>
            <a:ext cx="9144000" cy="2387600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100000"/>
              </a:lnSpc>
              <a:defRPr sz="6000" b="0" i="0" spc="0">
                <a:solidFill>
                  <a:schemeClr val="tx2"/>
                </a:solidFill>
                <a:latin typeface="+mj-lt"/>
                <a:cs typeface="Arial Narrow" panose="020B0604020202020204" pitchFamily="34" charset="0"/>
              </a:defRPr>
            </a:lvl1pPr>
          </a:lstStyle>
          <a:p>
            <a:r>
              <a:rPr lang="en-US"/>
              <a:t>Click to Add Section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A6CD8306-DE0D-D08A-91E3-C3A3E88221A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521075"/>
            <a:ext cx="9144000" cy="1655762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Subtitle. Do Not Use this Slide for the Main Title.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46891A7-2C97-C21F-6958-4164DFFD840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285847" y="279212"/>
            <a:ext cx="3644708" cy="14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036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C6F14-E1FC-740A-524E-0E9BFB7E7F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7888FA-56D6-8A21-E771-FDA878812126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>
            <a:noAutofit/>
          </a:bodyPr>
          <a:lstStyle>
            <a:lvl1pPr marL="457200" indent="-457200">
              <a:lnSpc>
                <a:spcPct val="12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lvl1pPr>
            <a:lvl2pPr>
              <a:lnSpc>
                <a:spcPct val="120000"/>
              </a:lnSpc>
              <a:buClr>
                <a:schemeClr val="tx1"/>
              </a:buClr>
              <a:defRPr/>
            </a:lvl2pPr>
            <a:lvl3pPr>
              <a:lnSpc>
                <a:spcPct val="120000"/>
              </a:lnSpc>
              <a:buClr>
                <a:schemeClr val="tx1"/>
              </a:buClr>
              <a:defRPr/>
            </a:lvl3pPr>
            <a:lvl4pPr>
              <a:lnSpc>
                <a:spcPct val="120000"/>
              </a:lnSpc>
              <a:buClr>
                <a:schemeClr val="tx1"/>
              </a:buClr>
              <a:defRPr/>
            </a:lvl4pPr>
            <a:lvl5pPr marL="2114550" indent="-285750">
              <a:lnSpc>
                <a:spcPct val="12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Bullet Level Two</a:t>
            </a:r>
          </a:p>
          <a:p>
            <a:pPr lvl="2"/>
            <a:r>
              <a:rPr lang="en-US" dirty="0"/>
              <a:t>Bullet Level Three</a:t>
            </a:r>
          </a:p>
          <a:p>
            <a:pPr lvl="3"/>
            <a:r>
              <a:rPr lang="en-US" dirty="0"/>
              <a:t>Bullet Level Four</a:t>
            </a:r>
          </a:p>
          <a:p>
            <a:pPr lvl="4"/>
            <a:r>
              <a:rPr lang="en-US" dirty="0"/>
              <a:t>Bullet Level Five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874A5EC2-A649-29F4-04EF-D6B22028F2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6376338"/>
            <a:ext cx="7818780" cy="365125"/>
          </a:xfrm>
          <a:noFill/>
        </p:spPr>
        <p:txBody>
          <a:bodyPr anchor="ctr">
            <a:normAutofit/>
          </a:bodyPr>
          <a:lstStyle>
            <a:lvl1pPr marL="0" indent="0">
              <a:buNone/>
              <a:defRPr sz="1200" i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Optional Section Indicator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348BD5-326E-2AC1-0127-DD2DC3A6FCC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2544" y="6376338"/>
            <a:ext cx="725656" cy="365125"/>
          </a:xfrm>
        </p:spPr>
        <p:txBody>
          <a:bodyPr/>
          <a:lstStyle>
            <a:lvl1pPr algn="l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76D1718-43F4-B94E-88B3-915AE71D28D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718113-18E6-5DC4-A0DB-3316CBF1E5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8748215" y="6537219"/>
            <a:ext cx="3220873" cy="12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7712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974A88-2BD7-CF22-2033-FE298AE5AD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772F1E-C087-4E7D-9697-2D6216AB3C6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>
            <a:noAutofit/>
          </a:bodyPr>
          <a:lstStyle>
            <a:lvl1pPr marL="457200" indent="-457200">
              <a:lnSpc>
                <a:spcPct val="120000"/>
              </a:lnSpc>
              <a:buFont typeface="Arial" panose="020B0604020202020204" pitchFamily="34" charset="0"/>
              <a:buChar char="•"/>
              <a:defRPr/>
            </a:lvl1pPr>
            <a:lvl2pPr marL="800100" indent="-342900">
              <a:lnSpc>
                <a:spcPct val="12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lvl2pPr>
            <a:lvl3pPr marL="1257300" indent="-342900">
              <a:lnSpc>
                <a:spcPct val="120000"/>
              </a:lnSpc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lvl3pPr>
            <a:lvl4pPr marL="1657350" indent="-285750">
              <a:lnSpc>
                <a:spcPct val="120000"/>
              </a:lnSpc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lvl4pPr>
            <a:lvl5pPr marL="2114550" indent="-285750">
              <a:lnSpc>
                <a:spcPct val="120000"/>
              </a:lnSpc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Bullet Level Two</a:t>
            </a:r>
          </a:p>
          <a:p>
            <a:pPr lvl="2"/>
            <a:r>
              <a:rPr lang="en-US"/>
              <a:t>Bullet Level Three</a:t>
            </a:r>
          </a:p>
          <a:p>
            <a:pPr lvl="3"/>
            <a:r>
              <a:rPr lang="en-US"/>
              <a:t>Bullet Level Four</a:t>
            </a:r>
          </a:p>
          <a:p>
            <a:pPr lvl="4"/>
            <a:r>
              <a:rPr lang="en-US"/>
              <a:t>Bullet Level Five</a:t>
            </a:r>
          </a:p>
          <a:p>
            <a:pPr lvl="4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9E4936-25A1-5E56-9BBD-D715D13E1B53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>
            <a:noAutofit/>
          </a:bodyPr>
          <a:lstStyle>
            <a:lvl1pPr marL="457200" indent="-457200">
              <a:lnSpc>
                <a:spcPct val="120000"/>
              </a:lnSpc>
              <a:buFont typeface="Arial" panose="020B0604020202020204" pitchFamily="34" charset="0"/>
              <a:buChar char="•"/>
              <a:defRPr/>
            </a:lvl1pPr>
            <a:lvl2pPr marL="800100" indent="-342900">
              <a:lnSpc>
                <a:spcPct val="12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lvl2pPr>
            <a:lvl3pPr marL="1257300" indent="-342900">
              <a:lnSpc>
                <a:spcPct val="120000"/>
              </a:lnSpc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lvl3pPr>
            <a:lvl4pPr marL="1657350" indent="-285750">
              <a:lnSpc>
                <a:spcPct val="120000"/>
              </a:lnSpc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lvl4pPr>
            <a:lvl5pPr marL="2114550" indent="-285750">
              <a:lnSpc>
                <a:spcPct val="120000"/>
              </a:lnSpc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Bullet Level Two</a:t>
            </a:r>
          </a:p>
          <a:p>
            <a:pPr lvl="2"/>
            <a:r>
              <a:rPr lang="en-US"/>
              <a:t>Bullet Level Three</a:t>
            </a:r>
          </a:p>
          <a:p>
            <a:pPr lvl="3"/>
            <a:r>
              <a:rPr lang="en-US"/>
              <a:t>Bullet Level Four</a:t>
            </a:r>
          </a:p>
          <a:p>
            <a:pPr lvl="4"/>
            <a:r>
              <a:rPr lang="en-US"/>
              <a:t>Bullet Level Five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96E81969-76C6-EEBB-8EF2-AF934C523B8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6376338"/>
            <a:ext cx="7818780" cy="365125"/>
          </a:xfrm>
          <a:noFill/>
        </p:spPr>
        <p:txBody>
          <a:bodyPr anchor="ctr">
            <a:normAutofit/>
          </a:bodyPr>
          <a:lstStyle>
            <a:lvl1pPr marL="0" indent="0">
              <a:buNone/>
              <a:defRPr sz="1200" i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Optional Section Indicator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60435-E389-5567-5F66-5EDED4EC8E2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2544" y="6376338"/>
            <a:ext cx="725656" cy="365125"/>
          </a:xfrm>
        </p:spPr>
        <p:txBody>
          <a:bodyPr/>
          <a:lstStyle>
            <a:lvl1pPr algn="l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76D1718-43F4-B94E-88B3-915AE71D28D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9BE892-409C-7F26-0B87-E85E72A050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8748215" y="6537219"/>
            <a:ext cx="3220873" cy="12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162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373B7-3B92-83AE-9052-5359925F3C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26D3ED-33F4-4F0A-8EED-70D526A3C7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90688"/>
            <a:ext cx="5157787" cy="782487"/>
          </a:xfrm>
        </p:spPr>
        <p:txBody>
          <a:bodyPr anchor="b">
            <a:noAutofit/>
          </a:bodyPr>
          <a:lstStyle>
            <a:lvl1pPr marL="0" indent="0">
              <a:lnSpc>
                <a:spcPct val="120000"/>
              </a:lnSpc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08A0FD-3EEF-D305-6A92-0250CBC0385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>
            <a:noAutofit/>
          </a:bodyPr>
          <a:lstStyle>
            <a:lvl1pPr marL="457200" indent="-457200">
              <a:lnSpc>
                <a:spcPct val="12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2600"/>
            </a:lvl1pPr>
            <a:lvl2pPr marL="800100" indent="-342900">
              <a:lnSpc>
                <a:spcPct val="12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2200"/>
            </a:lvl2pPr>
            <a:lvl3pPr>
              <a:lnSpc>
                <a:spcPct val="120000"/>
              </a:lnSpc>
              <a:buClr>
                <a:schemeClr val="tx1"/>
              </a:buClr>
              <a:defRPr/>
            </a:lvl3pPr>
            <a:lvl4pPr>
              <a:lnSpc>
                <a:spcPct val="120000"/>
              </a:lnSpc>
              <a:buClr>
                <a:schemeClr val="tx1"/>
              </a:buClr>
              <a:defRPr/>
            </a:lvl4pPr>
            <a:lvl5pPr>
              <a:lnSpc>
                <a:spcPct val="120000"/>
              </a:lnSpc>
              <a:buClr>
                <a:schemeClr val="tx1"/>
              </a:buClr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Bullet Level Two</a:t>
            </a:r>
          </a:p>
          <a:p>
            <a:pPr lvl="2"/>
            <a:r>
              <a:rPr lang="en-US"/>
              <a:t>Bullet Level Three</a:t>
            </a:r>
          </a:p>
          <a:p>
            <a:pPr lvl="3"/>
            <a:r>
              <a:rPr lang="en-US"/>
              <a:t>Bullet Level Four</a:t>
            </a:r>
          </a:p>
          <a:p>
            <a:pPr lvl="4"/>
            <a:r>
              <a:rPr lang="en-US"/>
              <a:t>Bullet Level Five</a:t>
            </a:r>
          </a:p>
          <a:p>
            <a:pPr lvl="4"/>
            <a:endParaRPr lang="en-US"/>
          </a:p>
          <a:p>
            <a:pPr lvl="4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77BA25-3F6E-1EF7-4DF1-24AE401C6F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90688"/>
            <a:ext cx="5183188" cy="782487"/>
          </a:xfrm>
        </p:spPr>
        <p:txBody>
          <a:bodyPr anchor="b">
            <a:noAutofit/>
          </a:bodyPr>
          <a:lstStyle>
            <a:lvl1pPr marL="0" indent="0">
              <a:lnSpc>
                <a:spcPct val="120000"/>
              </a:lnSpc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AE7BEBB2-BD2E-DDDA-CFF0-50F25C947455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169027" y="2505075"/>
            <a:ext cx="5183187" cy="3684588"/>
          </a:xfrm>
        </p:spPr>
        <p:txBody>
          <a:bodyPr>
            <a:noAutofit/>
          </a:bodyPr>
          <a:lstStyle>
            <a:lvl1pPr marL="457200" indent="-457200">
              <a:lnSpc>
                <a:spcPct val="12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2600"/>
            </a:lvl1pPr>
            <a:lvl2pPr marL="800100" indent="-342900">
              <a:lnSpc>
                <a:spcPct val="12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2200"/>
            </a:lvl2pPr>
            <a:lvl3pPr>
              <a:lnSpc>
                <a:spcPct val="120000"/>
              </a:lnSpc>
              <a:buClr>
                <a:schemeClr val="tx1"/>
              </a:buClr>
              <a:defRPr/>
            </a:lvl3pPr>
            <a:lvl4pPr>
              <a:lnSpc>
                <a:spcPct val="120000"/>
              </a:lnSpc>
              <a:buClr>
                <a:schemeClr val="tx1"/>
              </a:buClr>
              <a:defRPr/>
            </a:lvl4pPr>
            <a:lvl5pPr>
              <a:lnSpc>
                <a:spcPct val="120000"/>
              </a:lnSpc>
              <a:buClr>
                <a:schemeClr val="tx1"/>
              </a:buClr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Bullet Level Two</a:t>
            </a:r>
          </a:p>
          <a:p>
            <a:pPr lvl="2"/>
            <a:r>
              <a:rPr lang="en-US"/>
              <a:t>Bullet Level Three</a:t>
            </a:r>
          </a:p>
          <a:p>
            <a:pPr lvl="3"/>
            <a:r>
              <a:rPr lang="en-US"/>
              <a:t>Bullet Level Four</a:t>
            </a:r>
          </a:p>
          <a:p>
            <a:pPr lvl="4"/>
            <a:r>
              <a:rPr lang="en-US"/>
              <a:t>Bullet Level Five</a:t>
            </a:r>
          </a:p>
          <a:p>
            <a:pPr lvl="4"/>
            <a:endParaRPr lang="en-US"/>
          </a:p>
          <a:p>
            <a:pPr lvl="4"/>
            <a:endParaRPr lang="en-US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2DA3832B-5F1F-9D68-A6BE-99B6AD6216F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6376338"/>
            <a:ext cx="7818780" cy="365125"/>
          </a:xfrm>
          <a:noFill/>
        </p:spPr>
        <p:txBody>
          <a:bodyPr anchor="ctr">
            <a:normAutofit/>
          </a:bodyPr>
          <a:lstStyle>
            <a:lvl1pPr marL="0" indent="0">
              <a:buNone/>
              <a:defRPr sz="1200" i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Optional Section Indicator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09F899A-7C6B-8F0B-8013-5A25158B4F3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2544" y="6376338"/>
            <a:ext cx="725656" cy="365125"/>
          </a:xfrm>
        </p:spPr>
        <p:txBody>
          <a:bodyPr/>
          <a:lstStyle>
            <a:lvl1pPr algn="l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76D1718-43F4-B94E-88B3-915AE71D28D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E7A9688-D6CD-875A-57DE-8A3E8F1A05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8748215" y="6537219"/>
            <a:ext cx="3220873" cy="12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482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5AFEF0A-97D1-2595-0C46-A6A53FE1E8C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41042" y="0"/>
            <a:ext cx="5450958" cy="6858000"/>
          </a:xfrm>
          <a:solidFill>
            <a:schemeClr val="bg2">
              <a:alpha val="50247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774B8AA-53F7-8B80-C456-54E01C14E0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52425"/>
            <a:ext cx="5257800" cy="1325563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42A00CB-4DB1-4119-5E78-0383406C56D5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838200" y="1825625"/>
            <a:ext cx="5257800" cy="4351338"/>
          </a:xfrm>
        </p:spPr>
        <p:txBody>
          <a:bodyPr>
            <a:noAutofit/>
          </a:bodyPr>
          <a:lstStyle>
            <a:lvl1pPr marL="457200" indent="-457200">
              <a:lnSpc>
                <a:spcPct val="120000"/>
              </a:lnSpc>
              <a:buFont typeface="Arial" panose="020B0604020202020204" pitchFamily="34" charset="0"/>
              <a:buChar char="•"/>
              <a:defRPr/>
            </a:lvl1pPr>
            <a:lvl2pPr marL="800100" indent="-342900">
              <a:lnSpc>
                <a:spcPct val="12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lvl2pPr>
            <a:lvl3pPr marL="1257300" indent="-342900">
              <a:lnSpc>
                <a:spcPct val="120000"/>
              </a:lnSpc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lvl3pPr>
            <a:lvl4pPr marL="1657350" indent="-285750">
              <a:lnSpc>
                <a:spcPct val="120000"/>
              </a:lnSpc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lvl4pPr>
            <a:lvl5pPr marL="2114550" indent="-285750">
              <a:lnSpc>
                <a:spcPct val="120000"/>
              </a:lnSpc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Bullet Level Two</a:t>
            </a:r>
          </a:p>
          <a:p>
            <a:pPr lvl="2"/>
            <a:r>
              <a:rPr lang="en-US"/>
              <a:t>Bullet Level Three</a:t>
            </a:r>
          </a:p>
          <a:p>
            <a:pPr lvl="3"/>
            <a:r>
              <a:rPr lang="en-US"/>
              <a:t>Bullet Level Four</a:t>
            </a:r>
          </a:p>
          <a:p>
            <a:pPr lvl="4"/>
            <a:r>
              <a:rPr lang="en-US"/>
              <a:t>Bullet Level Five</a:t>
            </a:r>
          </a:p>
          <a:p>
            <a:pPr lvl="4"/>
            <a:endParaRPr lang="en-US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D4C0F373-3A7E-2F76-FC39-D411F27766F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6376338"/>
            <a:ext cx="7818780" cy="365125"/>
          </a:xfrm>
          <a:noFill/>
        </p:spPr>
        <p:txBody>
          <a:bodyPr anchor="ctr">
            <a:normAutofit/>
          </a:bodyPr>
          <a:lstStyle>
            <a:lvl1pPr marL="0" indent="0">
              <a:buNone/>
              <a:defRPr sz="1200" i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Optional Section Indicator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6959D99-5AAA-7EE6-9EDE-05BFF83BC2D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2544" y="6376338"/>
            <a:ext cx="725656" cy="365125"/>
          </a:xfrm>
        </p:spPr>
        <p:txBody>
          <a:bodyPr/>
          <a:lstStyle>
            <a:lvl1pPr algn="l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76D1718-43F4-B94E-88B3-915AE71D28D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B2075A-CB55-1FC3-B0F0-065D637F03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8748215" y="6537219"/>
            <a:ext cx="3220873" cy="12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475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5AFEF0A-97D1-2595-0C46-A6A53FE1E8C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41042" y="3520440"/>
            <a:ext cx="5450958" cy="3337560"/>
          </a:xfrm>
          <a:solidFill>
            <a:schemeClr val="bg2">
              <a:alpha val="50247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Picture Placeholder 11">
            <a:extLst>
              <a:ext uri="{FF2B5EF4-FFF2-40B4-BE49-F238E27FC236}">
                <a16:creationId xmlns:a16="http://schemas.microsoft.com/office/drawing/2014/main" id="{48E264C0-10FE-435C-223E-E4E9D31CB9C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741042" y="0"/>
            <a:ext cx="5450958" cy="3337560"/>
          </a:xfrm>
          <a:solidFill>
            <a:schemeClr val="bg2">
              <a:alpha val="50247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3B63A91-2A49-36FB-3EA9-4EB3524B67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52425"/>
            <a:ext cx="5257800" cy="1325563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F253BD2-2A10-40DD-76B2-3554310CFCC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257800" cy="4351338"/>
          </a:xfrm>
        </p:spPr>
        <p:txBody>
          <a:bodyPr>
            <a:noAutofit/>
          </a:bodyPr>
          <a:lstStyle>
            <a:lvl1pPr marL="457200" indent="-457200">
              <a:lnSpc>
                <a:spcPct val="120000"/>
              </a:lnSpc>
              <a:buFont typeface="Arial" panose="020B0604020202020204" pitchFamily="34" charset="0"/>
              <a:buChar char="•"/>
              <a:defRPr/>
            </a:lvl1pPr>
            <a:lvl2pPr marL="800100" indent="-342900">
              <a:lnSpc>
                <a:spcPct val="12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lvl2pPr>
            <a:lvl3pPr marL="1257300" indent="-342900">
              <a:lnSpc>
                <a:spcPct val="120000"/>
              </a:lnSpc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lvl3pPr>
            <a:lvl4pPr marL="1657350" indent="-285750">
              <a:lnSpc>
                <a:spcPct val="120000"/>
              </a:lnSpc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lvl4pPr>
            <a:lvl5pPr marL="2114550" indent="-285750">
              <a:lnSpc>
                <a:spcPct val="120000"/>
              </a:lnSpc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Bullet Level Two</a:t>
            </a:r>
          </a:p>
          <a:p>
            <a:pPr lvl="2"/>
            <a:r>
              <a:rPr lang="en-US"/>
              <a:t>Bullet Level Three</a:t>
            </a:r>
          </a:p>
          <a:p>
            <a:pPr lvl="3"/>
            <a:r>
              <a:rPr lang="en-US"/>
              <a:t>Bullet Level Four</a:t>
            </a:r>
          </a:p>
          <a:p>
            <a:pPr lvl="4"/>
            <a:r>
              <a:rPr lang="en-US"/>
              <a:t>Bullet Level Five</a:t>
            </a:r>
          </a:p>
          <a:p>
            <a:pPr lvl="4"/>
            <a:endParaRPr lang="en-US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6EFFC1DE-63A5-1707-D02A-E5F5CC433CB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6376338"/>
            <a:ext cx="7818780" cy="365125"/>
          </a:xfrm>
          <a:noFill/>
        </p:spPr>
        <p:txBody>
          <a:bodyPr anchor="ctr">
            <a:normAutofit/>
          </a:bodyPr>
          <a:lstStyle>
            <a:lvl1pPr marL="0" indent="0">
              <a:buNone/>
              <a:defRPr sz="1200" i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Optional Section Indicator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032A3599-A902-2F8B-672F-2071C3E3C7A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2544" y="6376338"/>
            <a:ext cx="725656" cy="365125"/>
          </a:xfrm>
        </p:spPr>
        <p:txBody>
          <a:bodyPr/>
          <a:lstStyle>
            <a:lvl1pPr algn="l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76D1718-43F4-B94E-88B3-915AE71D28D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1A79B5-5C01-1139-1F3A-9C611ECDF7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8748215" y="6537219"/>
            <a:ext cx="3220873" cy="12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466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F58CEE-410D-A0D2-8EAF-B8CBFB7F9D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B0427-A9BC-8BEC-9079-4C39DF473D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D1CC79-1CE9-9BCB-EEEA-CA8D20BEF5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6D1718-43F4-B94E-88B3-915AE71D28DB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Placeholder 10">
            <a:extLst>
              <a:ext uri="{FF2B5EF4-FFF2-40B4-BE49-F238E27FC236}">
                <a16:creationId xmlns:a16="http://schemas.microsoft.com/office/drawing/2014/main" id="{DFC69254-A89A-F882-2B37-11BC63D15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60520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71" r:id="rId2"/>
    <p:sldLayoutId id="2147483649" r:id="rId3"/>
    <p:sldLayoutId id="2147483654" r:id="rId4"/>
    <p:sldLayoutId id="2147483650" r:id="rId5"/>
    <p:sldLayoutId id="2147483652" r:id="rId6"/>
    <p:sldLayoutId id="2147483653" r:id="rId7"/>
    <p:sldLayoutId id="2147483656" r:id="rId8"/>
    <p:sldLayoutId id="2147483662" r:id="rId9"/>
    <p:sldLayoutId id="2147483651" r:id="rId10"/>
    <p:sldLayoutId id="2147483663" r:id="rId11"/>
    <p:sldLayoutId id="2147483667" r:id="rId12"/>
    <p:sldLayoutId id="2147483669" r:id="rId13"/>
    <p:sldLayoutId id="2147483668" r:id="rId14"/>
    <p:sldLayoutId id="2147483657" r:id="rId15"/>
    <p:sldLayoutId id="2147483673" r:id="rId16"/>
    <p:sldLayoutId id="2147483664" r:id="rId17"/>
    <p:sldLayoutId id="2147483665" r:id="rId18"/>
    <p:sldLayoutId id="2147483655" r:id="rId19"/>
    <p:sldLayoutId id="2147483666" r:id="rId20"/>
    <p:sldLayoutId id="2147483670" r:id="rId21"/>
    <p:sldLayoutId id="2147483672" r:id="rId22"/>
    <p:sldLayoutId id="2147483661" r:id="rId2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ucomm.unl.edu/brand/colors" TargetMode="External"/><Relationship Id="rId2" Type="http://schemas.openxmlformats.org/officeDocument/2006/relationships/hyperlink" Target="https://ucomm.unl.edu/brand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DDEF5-A55E-148F-C1BE-110E4BD22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Template Tips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72645D-DCAA-0316-B152-CD69CB7651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47500" lnSpcReduction="20000"/>
          </a:bodyPr>
          <a:lstStyle/>
          <a:p>
            <a:pPr marL="0" indent="0">
              <a:buNone/>
            </a:pPr>
            <a:r>
              <a:rPr lang="en-US"/>
              <a:t>This Template meets </a:t>
            </a:r>
            <a:r>
              <a:rPr lang="en-US">
                <a:hlinkClick r:id="rId2"/>
              </a:rPr>
              <a:t>UNL brand standards</a:t>
            </a:r>
            <a:r>
              <a:rPr lang="en-US"/>
              <a:t> and provides users with an easy way to create on-brand presentations. Below are some tips that will make building the presentation a little easier.</a:t>
            </a:r>
          </a:p>
          <a:p>
            <a:r>
              <a:rPr lang="en-US"/>
              <a:t>The default fonts are acceptable and available across all Microsoft Office products.</a:t>
            </a:r>
          </a:p>
          <a:p>
            <a:endParaRPr lang="en-US"/>
          </a:p>
          <a:p>
            <a:r>
              <a:rPr lang="en-US">
                <a:hlinkClick r:id="rId3"/>
              </a:rPr>
              <a:t>UNL’s color pallet</a:t>
            </a:r>
            <a:r>
              <a:rPr lang="en-US"/>
              <a:t> is built into the template color theme. &gt;</a:t>
            </a:r>
          </a:p>
          <a:p>
            <a:pPr marL="0" indent="0">
              <a:buNone/>
            </a:pPr>
            <a:endParaRPr lang="en-US"/>
          </a:p>
          <a:p>
            <a:r>
              <a:rPr lang="en-US"/>
              <a:t>When inserting a graph, chart, table, etc., it will automatically be styled according to brand standards. To adjust colors, use the built-in color theme.</a:t>
            </a:r>
          </a:p>
          <a:p>
            <a:r>
              <a:rPr lang="en-US"/>
              <a:t>Slide numbers will automatically be included as slides are added. You can override this function if desired. Intro, Outro, Title and Section Title slides do not have page numbers.</a:t>
            </a:r>
          </a:p>
          <a:p>
            <a:r>
              <a:rPr lang="en-US"/>
              <a:t>Using the Icons function in the Insert tab is an easy way to include consistent icons throughout a presentation.</a:t>
            </a:r>
          </a:p>
          <a:p>
            <a:r>
              <a:rPr lang="en-US"/>
              <a:t>If inserting a photo with a transparent background into a grey placeholder block, you can remove the grey background color in the Shape Format tab.</a:t>
            </a:r>
          </a:p>
          <a:p>
            <a:r>
              <a:rPr lang="en-US"/>
              <a:t>A variety of slide layouts can be found in the New Slide drop down menu in the Home or Insert tabs.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509183-4DB9-AA9F-D20C-A723533B2AB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490A77-1DE6-8F39-9919-B6BD2A8B368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76D1718-43F4-B94E-88B3-915AE71D28DB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EDB30F-BD49-E280-AFE9-27C23920E5B5}"/>
              </a:ext>
            </a:extLst>
          </p:cNvPr>
          <p:cNvSpPr txBox="1"/>
          <p:nvPr/>
        </p:nvSpPr>
        <p:spPr>
          <a:xfrm>
            <a:off x="0" y="0"/>
            <a:ext cx="12192000" cy="560923"/>
          </a:xfrm>
          <a:prstGeom prst="rect">
            <a:avLst/>
          </a:prstGeom>
          <a:solidFill>
            <a:schemeClr val="accent3"/>
          </a:solidFill>
        </p:spPr>
        <p:txBody>
          <a:bodyPr wrap="square" rtlCol="0" anchor="t">
            <a:spAutoFit/>
          </a:bodyPr>
          <a:lstStyle/>
          <a:p>
            <a:pPr lvl="1">
              <a:lnSpc>
                <a:spcPct val="200000"/>
              </a:lnSpc>
            </a:pPr>
            <a:endParaRPr lang="en-US" i="1" dirty="0">
              <a:solidFill>
                <a:schemeClr val="accent3"/>
              </a:solidFill>
            </a:endParaRPr>
          </a:p>
        </p:txBody>
      </p:sp>
      <p:pic>
        <p:nvPicPr>
          <p:cNvPr id="8" name="Graphic 7" descr="Warning with solid fill">
            <a:extLst>
              <a:ext uri="{FF2B5EF4-FFF2-40B4-BE49-F238E27FC236}">
                <a16:creationId xmlns:a16="http://schemas.microsoft.com/office/drawing/2014/main" id="{E32772DC-A45E-4E4C-24B9-FD5A64AC48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3781" y="59044"/>
            <a:ext cx="442834" cy="4428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8618306-157D-74F7-372E-3932B0990098}"/>
              </a:ext>
            </a:extLst>
          </p:cNvPr>
          <p:cNvSpPr txBox="1"/>
          <p:nvPr/>
        </p:nvSpPr>
        <p:spPr>
          <a:xfrm>
            <a:off x="838200" y="106613"/>
            <a:ext cx="11353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This slide is for guidance and should be removed from the PowerPoint when the build is complete.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3290D752-FFA9-3F43-D803-E8B48C8705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36719" y="2765705"/>
            <a:ext cx="2182484" cy="744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1294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6E72927C-435F-A7B0-2F7C-4702FB4BD20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3C1BB1-DFD9-4352-78F7-56DF505B02E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043508-9D72-4543-D4F8-FC8A2571C30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76D1718-43F4-B94E-88B3-915AE71D28D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6828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3CA08C93-06B0-DD97-BF34-B58D15B2890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E032ECA-AD07-DA80-E866-0B232DB0297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A493F9-A1EE-D802-3D79-10A371F790F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52A886-B603-3E7D-0C91-A452432E255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76D1718-43F4-B94E-88B3-915AE71D28D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6433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EF18B-38A0-B736-96C6-76BA9EB43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E42FB229-774E-C246-37C7-F6E5F0C3F242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128371-5F99-BC2F-19C5-5F3A44364BD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2110E6-C1B2-1F0B-94A5-2B02F1456BB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76D1718-43F4-B94E-88B3-915AE71D28D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8650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A5633-8F97-902A-1E2F-EB6EB97A2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E0CA2E76-D26D-25E4-05BA-AAE4F3C93A9F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C5F78D-6B06-D453-0BE4-67A324CC5E8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912E0B-EE2C-DDA2-9B56-94B3230CC2B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9527E1-3117-6BD8-6363-7C0BC4E0A53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76D1718-43F4-B94E-88B3-915AE71D28D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8969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76CB8-ED1F-4BFB-C8FB-D64548FD2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A53A9AF7-5C1C-922C-78D3-49B27BA298A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DFA739-AFAA-595F-109A-582E11B49498}"/>
              </a:ext>
            </a:extLst>
          </p:cNvPr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9693D2-F02D-D1F0-8AE3-7A83242C2F0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E56D6D-5545-D0AD-BF52-62814DEF107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76D1718-43F4-B94E-88B3-915AE71D28D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7705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ble Placeholder 1">
            <a:extLst>
              <a:ext uri="{FF2B5EF4-FFF2-40B4-BE49-F238E27FC236}">
                <a16:creationId xmlns:a16="http://schemas.microsoft.com/office/drawing/2014/main" id="{0DD1975C-E787-8B9F-9F17-6631B1C415F7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C4DFB28-8716-D6FF-6AA2-C84955C0B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18BE12-C7D2-DE86-208F-B9A503C7A9B8}"/>
              </a:ext>
            </a:extLst>
          </p:cNvPr>
          <p:cNvSpPr>
            <a:spLocks noGrp="1"/>
          </p:cNvSpPr>
          <p:nvPr>
            <p:ph sz="half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60090C-7CA6-17EB-AEE0-BB6EE72684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CA45-1BBB-FF4F-AA7D-5297AADC152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76D1718-43F4-B94E-88B3-915AE71D28D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2251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AF4A2-CD1F-CE23-574D-AAB72A3E3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CCD36B-2720-F52C-A6BE-8D9A98BACB9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76D1718-43F4-B94E-88B3-915AE71D28D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9832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ble Placeholder 1">
            <a:extLst>
              <a:ext uri="{FF2B5EF4-FFF2-40B4-BE49-F238E27FC236}">
                <a16:creationId xmlns:a16="http://schemas.microsoft.com/office/drawing/2014/main" id="{8D3CEEB0-42D9-F751-DC94-E080856B9881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A88B5934-7F9E-D10B-4AA7-0B7B4A947F42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C49B167-DC23-C437-6D04-7098BF839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BE31A9-2B7D-C0A0-A962-4AC6DF01DC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B251EA-A647-8021-9613-3BF726DA015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76D1718-43F4-B94E-88B3-915AE71D28D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248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1BD82-521E-D1D6-96A4-2BA3DA67C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ED89968A-8978-5CDD-18AF-5B1F6FD4CF62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43D683-CAB6-7C07-DD59-A8DB6AE2DA0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BE068B-7CAC-2713-00A6-218D19E80EA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76D1718-43F4-B94E-88B3-915AE71D28DB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4451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3FDB69B-8144-01CC-60ED-A2682282F1A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2E9F86-98AE-F200-1ED4-DD255C41830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76D1718-43F4-B94E-88B3-915AE71D28DB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7549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97733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D154750-7FDB-1921-1F9F-10BE0E3E514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D83E6F1-3867-1550-4C2A-24D3E18B95A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76D1718-43F4-B94E-88B3-915AE71D28DB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6890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DBE11-4FB0-F7B5-62E6-D2F94703C5C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BDA1B3-E9FA-AF3B-062E-4A1F8CB1A2F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3DAB1C-2954-A04F-DC0F-E5773C99FA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92D092-C927-78C4-0C79-B3D5AA6F4E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D29A11A-3C09-B17A-B8B5-F8F8881667A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306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69820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DD5A4-2606-B1BF-3844-1DE9F99286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972810-5D32-407D-E83B-F04A1177AF9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D10273-0A3F-B589-6866-B60B84F825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8BF81C-1DBC-86DA-D3FB-9928699225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3293333-FB54-A05C-C10B-58E1D054BC4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4675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D92A2-FB65-F216-ED40-908567E570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B9C109-E9F7-15A4-5803-D871F40255E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562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01CB3-02E4-656E-7359-8115174CF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326FAD-CDA3-ACEE-8A03-B3A0BD1F60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F41AEE-C66B-3A9E-4291-03D1DE2AF6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A0A798-8FD8-1806-137C-5725BEB3436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76D1718-43F4-B94E-88B3-915AE71D28D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3343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B3252-C425-084A-E08B-FF4EEF2C0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2E46B6-87AF-DBCA-7443-CEF032B1345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62081A-A86A-A04F-39FC-91A28039B79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D6D659-DEFB-5F4E-771C-EDD306C95D7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F6D038-9B2E-BDD1-C1CB-AF504CEAD8A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76D1718-43F4-B94E-88B3-915AE71D28D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2727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C5C17-E31D-ACD5-6E7E-626119FBF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91270F-7BB9-DCD2-DD45-CD93296CA6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94117A-5B4F-DA34-FC36-F7FA6AA1E48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35E6FE-F6D1-FB7F-C052-66E4EF3DDD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62E89F-3166-58F5-2F7C-A66EE26F7705}"/>
              </a:ext>
            </a:extLst>
          </p:cNvPr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ACEA711-49EB-722C-6DCB-B2F7BB6EE2D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A80781-C66F-93A4-4A90-E9FD2637796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76D1718-43F4-B94E-88B3-915AE71D28D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1912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9AF86809-6DDF-1400-6236-49198326E7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B6D3BF4-E87C-E067-3192-1A31F74E4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3E6496-E292-91D9-51F5-55E1DA627FC9}"/>
              </a:ext>
            </a:extLst>
          </p:cNvPr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840497-2769-7A40-6F4A-0046452A4DC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CFF9F9-4CFB-59E2-B2EE-BB471516C26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76D1718-43F4-B94E-88B3-915AE71D28D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573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C2A5573A-8D63-3208-B726-6284D79226C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30F6D5-E4E0-7C63-55AF-33954594431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EDD5934-A701-DA0B-95B1-C918B012C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6781EE1-2FFE-AC42-D7AD-C0FECCD78ED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385F8A2-9D8C-C0DA-4169-C1033698A66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465B0F-1256-64DF-1B23-58320BA5063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76D1718-43F4-B94E-88B3-915AE71D28D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077608"/>
      </p:ext>
    </p:extLst>
  </p:cSld>
  <p:clrMapOvr>
    <a:masterClrMapping/>
  </p:clrMapOvr>
</p:sld>
</file>

<file path=ppt/theme/theme1.xml><?xml version="1.0" encoding="utf-8"?>
<a:theme xmlns:a="http://schemas.openxmlformats.org/drawingml/2006/main" name="UNL PPT Theme">
  <a:themeElements>
    <a:clrScheme name="UNL Colors 1">
      <a:dk1>
        <a:srgbClr val="212121"/>
      </a:dk1>
      <a:lt1>
        <a:srgbClr val="FEFDFA"/>
      </a:lt1>
      <a:dk2>
        <a:srgbClr val="D00000"/>
      </a:dk2>
      <a:lt2>
        <a:srgbClr val="C7C8CA"/>
      </a:lt2>
      <a:accent1>
        <a:srgbClr val="249AB5"/>
      </a:accent1>
      <a:accent2>
        <a:srgbClr val="BCCB2A"/>
      </a:accent2>
      <a:accent3>
        <a:srgbClr val="F58A1F"/>
      </a:accent3>
      <a:accent4>
        <a:srgbClr val="005D83"/>
      </a:accent4>
      <a:accent5>
        <a:srgbClr val="FFD74F"/>
      </a:accent5>
      <a:accent6>
        <a:srgbClr val="A5228D"/>
      </a:accent6>
      <a:hlink>
        <a:srgbClr val="249AB5"/>
      </a:hlink>
      <a:folHlink>
        <a:srgbClr val="919191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/>
      <a:lstStyle/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UNL PPT Theme" id="{9B44E9DF-6A9B-AB46-AA93-B248B3C4162B}" vid="{203E8BBF-4F41-8A40-B9BA-4D61E55C73E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1a1a6ec-9acd-40db-9c4b-4cb9a11d34bb">
      <Terms xmlns="http://schemas.microsoft.com/office/infopath/2007/PartnerControls"/>
    </lcf76f155ced4ddcb4097134ff3c332f>
    <TaxCatchAll xmlns="c6a39eb5-0793-4b30-9d6c-6194e5c3bc06" xsi:nil="true"/>
    <Size xmlns="11a1a6ec-9acd-40db-9c4b-4cb9a11d34bb">Enter Choice #1</Size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761E20660D77E40A756BDD84E8B8EDF" ma:contentTypeVersion="21" ma:contentTypeDescription="Create a new document." ma:contentTypeScope="" ma:versionID="2c4cd4a55cef052213bea8cad56a6f77">
  <xsd:schema xmlns:xsd="http://www.w3.org/2001/XMLSchema" xmlns:xs="http://www.w3.org/2001/XMLSchema" xmlns:p="http://schemas.microsoft.com/office/2006/metadata/properties" xmlns:ns2="c6a39eb5-0793-4b30-9d6c-6194e5c3bc06" xmlns:ns3="11a1a6ec-9acd-40db-9c4b-4cb9a11d34bb" targetNamespace="http://schemas.microsoft.com/office/2006/metadata/properties" ma:root="true" ma:fieldsID="3254248f4970763da290e8bc61aa7146" ns2:_="" ns3:_="">
    <xsd:import namespace="c6a39eb5-0793-4b30-9d6c-6194e5c3bc06"/>
    <xsd:import namespace="11a1a6ec-9acd-40db-9c4b-4cb9a11d34b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Size"/>
                <xsd:element ref="ns2:TaxCatchAll" minOccurs="0"/>
                <xsd:element ref="ns3:lcf76f155ced4ddcb4097134ff3c332f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a39eb5-0793-4b30-9d6c-6194e5c3bc0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598c374b-3344-416c-8236-1b900c516687}" ma:internalName="TaxCatchAll" ma:showField="CatchAllData" ma:web="c6a39eb5-0793-4b30-9d6c-6194e5c3bc0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a1a6ec-9acd-40db-9c4b-4cb9a11d34b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Size" ma:index="21" ma:displayName="Size" ma:default="Enter Choice #1" ma:internalName="Size">
      <xsd:simpleType>
        <xsd:restriction base="dms:Unknown">
          <xsd:enumeration value="Enter Choice #1"/>
          <xsd:enumeration value="Enter Choice #2"/>
          <xsd:enumeration value="Enter Choice #3"/>
        </xsd:restriction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b9e8d040-3cf8-41ce-a03b-17301c6837b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D537824-AFF3-4F8E-A9CA-E7A7E22A5957}">
  <ds:schemaRefs>
    <ds:schemaRef ds:uri="http://schemas.openxmlformats.org/package/2006/metadata/core-properties"/>
    <ds:schemaRef ds:uri="http://purl.org/dc/terms/"/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eb48af6b-0b55-4e7c-8dad-352f4e90748d"/>
    <ds:schemaRef ds:uri="08c2711b-1cde-4ed0-9e96-c45fcf51c551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CF524AE7-DFF7-4C0B-A368-417C02F8CB34}"/>
</file>

<file path=customXml/itemProps3.xml><?xml version="1.0" encoding="utf-8"?>
<ds:datastoreItem xmlns:ds="http://schemas.openxmlformats.org/officeDocument/2006/customXml" ds:itemID="{605336BF-6BE4-4EA1-A515-279D8A8EF7E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UNL PPT Theme</Template>
  <TotalTime>103</TotalTime>
  <Words>228</Words>
  <Application>Microsoft Office PowerPoint</Application>
  <PresentationFormat>Widescreen</PresentationFormat>
  <Paragraphs>29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UNL PPT Theme</vt:lpstr>
      <vt:lpstr>Template Tips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 Sisco</dc:creator>
  <cp:lastModifiedBy>Sam Sisco</cp:lastModifiedBy>
  <cp:revision>13</cp:revision>
  <dcterms:created xsi:type="dcterms:W3CDTF">2023-03-23T19:12:55Z</dcterms:created>
  <dcterms:modified xsi:type="dcterms:W3CDTF">2024-08-08T19:57:25Z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0x0101005F6DCC99A099DC448CB6ADBE2726FA73</vt:lpwstr>
  </property>
</Properties>
</file>